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10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0979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sz="3000"/>
              <a:t>Обзор современных мобильных операционных систем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ru" sz="1200"/>
              <a:t>Новосибирский Государственный Университет</a:t>
            </a:r>
            <a:r>
              <a:rPr lang="ru" sz="300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" sz="1200"/>
              <a:t>20.11.2014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/>
              <a:t>Серов Дмитрий, группа 14201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План изложения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5551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2400"/>
              <a:t>Введение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2400"/>
              <a:t>Операционная система Google Android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2400"/>
              <a:t>Операционная система Apple iOS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2400"/>
              <a:t>Операционная система Microsoft Windows Phone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2400"/>
              <a:t>Заключение, список источников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4294375" y="4725900"/>
            <a:ext cx="403799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Google Android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550" y="692512"/>
            <a:ext cx="2113724" cy="37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215775" y="1162325"/>
            <a:ext cx="5387099" cy="380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Первая публичная версия - 2008 год, Android 1.5 Cupcake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ОС с открытым исходным кодом, поставляется вместе с проприетарным софтом от производителей мобильных устройств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Основана на ядре Linux, использует схожую файловую систему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Язык сторонних приложений - Java, местами C/C++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94375" y="4725900"/>
            <a:ext cx="403799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Apple iOS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249" y="556525"/>
            <a:ext cx="2267124" cy="40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215775" y="1162325"/>
            <a:ext cx="5387099" cy="380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Представлена в 2007 году с выходом iPhone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ОС с закрытым исходным кодом, используется только в устройствах от Apple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Основана на ядре XNU, применяемом в Mac OSX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Язык сторонних приложений - Objective-C, Swift, C/C++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4294375" y="4725900"/>
            <a:ext cx="403799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Windows Phone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475" y="451237"/>
            <a:ext cx="2385273" cy="424102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215775" y="1162325"/>
            <a:ext cx="5387099" cy="380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Разработана компанией Microsoft и выпущена в 2010 году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ОС с закрытым исходным кодом, разрешается использование в устройствах от сторонних производителей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Основана на ядре Windows NT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ru" sz="1800">
                <a:latin typeface="Verdana"/>
                <a:ea typeface="Verdana"/>
                <a:cs typeface="Verdana"/>
                <a:sym typeface="Verdana"/>
              </a:rPr>
              <a:t>Язык сторонних приложений - C#, среда .NET, C/C++, HTML5, Javascript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4294375" y="4725900"/>
            <a:ext cx="403799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97450"/>
            <a:ext cx="8229600" cy="67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/>
              <a:t>Распределение рынка мобильных ОС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t="17756"/>
          <a:stretch/>
        </p:blipFill>
        <p:spPr>
          <a:xfrm>
            <a:off x="1156062" y="821112"/>
            <a:ext cx="6831875" cy="39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4294375" y="4725900"/>
            <a:ext cx="403799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Источники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/>
              <a:t>en.wikipedia.org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/>
              <a:t>dev.windows.com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/>
              <a:t>habrahabr.ru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/>
              <a:t>developer.apple.com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/>
              <a:t>idc.com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ru"/>
              <a:t>theverge.com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4294375" y="4725900"/>
            <a:ext cx="403799" cy="2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18763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Спасибо за внимание!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Экран (16:9)</PresentationFormat>
  <Paragraphs>52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light-gradient</vt:lpstr>
      <vt:lpstr>Обзор современных мобильных операционных систем    Новосибирский Государственный Университет  20.11.2014</vt:lpstr>
      <vt:lpstr>План изложения</vt:lpstr>
      <vt:lpstr>Google Android</vt:lpstr>
      <vt:lpstr>Apple iOS</vt:lpstr>
      <vt:lpstr>Windows Phone</vt:lpstr>
      <vt:lpstr>Распределение рынка мобильных ОС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современных мобильных операционных систем    Новосибирский Государственный Университет  20.11.2014</dc:title>
  <dc:creator>Дима</dc:creator>
  <cp:lastModifiedBy>1</cp:lastModifiedBy>
  <cp:revision>1</cp:revision>
  <dcterms:modified xsi:type="dcterms:W3CDTF">2014-12-02T17:04:01Z</dcterms:modified>
</cp:coreProperties>
</file>